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84" r:id="rId3"/>
    <p:sldId id="283" r:id="rId4"/>
    <p:sldId id="278" r:id="rId5"/>
    <p:sldId id="279" r:id="rId6"/>
    <p:sldId id="280" r:id="rId7"/>
    <p:sldId id="281" r:id="rId8"/>
    <p:sldId id="28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2CC"/>
    <a:srgbClr val="EEEEEE"/>
    <a:srgbClr val="818181"/>
    <a:srgbClr val="4F81BD"/>
    <a:srgbClr val="FFFF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73" autoAdjust="0"/>
    <p:restoredTop sz="94660"/>
  </p:normalViewPr>
  <p:slideViewPr>
    <p:cSldViewPr snapToGrid="0">
      <p:cViewPr varScale="1">
        <p:scale>
          <a:sx n="97" d="100"/>
          <a:sy n="97" d="100"/>
        </p:scale>
        <p:origin x="78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0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B4168-DCA3-4920-9FFF-AF2420A0D2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51CEEB-6F3A-4DDF-809C-EDCA49077A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2C376-CD0E-4A2D-8F82-1E8667386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C590A-4896-4037-ABE4-E6CD3EE3B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7E0AD-C2FC-44FF-9228-E9DB7D359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980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AD38-58B9-44FA-A0BF-F3908D5F8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6BB151-D258-4C9E-A4D4-485778E18D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9032C-E0B5-4BF8-A0AA-65C467253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AE311-B221-47CA-8954-3B274E9FA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E16EB-1BE7-4FF4-BCA3-F84A7795B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147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D4C3C5-9D7B-48D4-9C1F-2342C7C7E9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3754D5-687B-4DC2-BD51-B50F5EDD22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6A4DB-C2AC-4BFB-90DF-C1DD4C32D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A73A2F-127B-4F74-A62C-C1CC91C54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9830C-6F25-4CF1-9FF8-AEC44F4DC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8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92720-255F-4151-A796-315D1C64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7FE0A-B332-436A-976A-35670A3ED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E93F6-267E-432C-A5F6-70DFCE6E3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AE6B5-0CB1-4187-A536-2B8C6230B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20B9-CFEA-43FC-97DE-4A41D7038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403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B486-3CFD-49FE-99E7-B2B40830E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4579B8-73A9-407F-97CD-B12597161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6ACEC-11A8-46D4-953B-2A8F354FE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4992AA-3F92-42C6-B316-848B924DC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20178-7412-4252-9B61-C6FC1EB2B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2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ECD96-76ED-446B-8731-0FFBA2C51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E286D-9AD6-4240-9F18-DDC5661883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DC6570-6B09-4FDD-A323-BCC3F1F77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6A7F63-62E5-4CD5-BB04-34179AF0A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00E84-6759-45F8-A7B7-27099A133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36414-1AEA-4B77-BBC6-F7F429FDF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98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0B23D-1337-4183-B568-F385B61E9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421E3F-1540-4546-A2AA-B21565BCD9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D13BA-4CC0-480B-B1BC-E224109ED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13533A-D5D3-48EF-AEFA-45A322FB76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2EC51F-E986-444F-85EF-737751162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98606E-94B1-45F7-AE03-556884EC8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4A69C-6D03-4F50-95A6-B0702E3F1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C3E7B3-8EB0-488D-A76B-4A6A11456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608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094DE-5EBE-4097-8173-79AEE5768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AA8A45-652E-43A1-80D6-9A59B8611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8F8768-3499-47EE-BDD8-E2EC61E83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49F090-D26F-4649-A4A9-394F57014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162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BB068B-9C41-4C47-B71A-523DE8D6C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39E405-4324-4440-A6E2-7A484FCAC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92390-C2EA-4D72-9FE5-B1907E16E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26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03ED0-661E-461A-BFA6-F589D29F6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BE011-124B-47F1-8A57-D668947B9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054776-1CF3-4FAB-9EEF-4C7FBF096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C3EA1E-34A4-47A8-A2F6-FED0E152F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F78D89-5BDB-4DE7-9427-BD22CF175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446A09-0F8E-481D-87B4-9481D9FA5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68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B5D25-24AA-4BE9-800B-BBCE34729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1755CF-4B78-40A8-BFE8-2001B43E4F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FC52A6-F86E-4DC6-8693-C2797D3B2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766372-0EBB-4021-BF7F-CCE3F377A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F49086-6C0A-40F3-B71D-7B2DC5620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7851D5-F5FD-4749-909D-747B0D744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315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199BB8-946C-4CFD-BBD1-FDCAF6871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6B9602-0884-4A17-9A94-CD06B9B1A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F5C66-7EF4-4DC8-A852-7F8B185926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EE204-B3D8-45BA-840B-385C7ECC3B00}" type="datetimeFigureOut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00604-7295-46A5-8D27-04C9266795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DF4C7-D22B-4004-996C-3218AF1F9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49AE03-DE07-4D94-8CDF-C520758E0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604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1D5E158-0F45-4FBF-99C0-C0DBC81D721C}"/>
              </a:ext>
            </a:extLst>
          </p:cNvPr>
          <p:cNvSpPr txBox="1">
            <a:spLocks/>
          </p:cNvSpPr>
          <p:nvPr/>
        </p:nvSpPr>
        <p:spPr>
          <a:xfrm>
            <a:off x="108154" y="0"/>
            <a:ext cx="11975691" cy="473642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u="sng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USAF Installations (A-C)</a:t>
            </a:r>
            <a:endParaRPr lang="en-US" sz="2800" b="1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4CCFD3-845F-43C5-89A3-BEB742D79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4" y="473642"/>
            <a:ext cx="11975691" cy="6384358"/>
          </a:xfrm>
          <a:prstGeom prst="rect">
            <a:avLst/>
          </a:prstGeom>
        </p:spPr>
      </p:pic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14DBE691-6957-4C0B-8CC4-5FAE1DAD176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96" y="38828"/>
            <a:ext cx="778796" cy="64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95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1D5E158-0F45-4FBF-99C0-C0DBC81D721C}"/>
              </a:ext>
            </a:extLst>
          </p:cNvPr>
          <p:cNvSpPr txBox="1">
            <a:spLocks/>
          </p:cNvSpPr>
          <p:nvPr/>
        </p:nvSpPr>
        <p:spPr>
          <a:xfrm>
            <a:off x="383459" y="0"/>
            <a:ext cx="11533240" cy="473642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u="sng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USAF Installations (A-C)</a:t>
            </a:r>
            <a:endParaRPr lang="en-US" sz="2800" b="1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C7EDE95-0E00-44C7-916A-FA8D092F80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1632070"/>
              </p:ext>
            </p:extLst>
          </p:nvPr>
        </p:nvGraphicFramePr>
        <p:xfrm>
          <a:off x="383459" y="473642"/>
          <a:ext cx="11533240" cy="63794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Worksheet" r:id="rId3" imgW="10934833" imgH="6048551" progId="Excel.Sheet.12">
                  <p:embed/>
                </p:oleObj>
              </mc:Choice>
              <mc:Fallback>
                <p:oleObj name="Worksheet" r:id="rId3" imgW="10934833" imgH="604855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3459" y="473642"/>
                        <a:ext cx="11533240" cy="63794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14DBE691-6957-4C0B-8CC4-5FAE1DAD1764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3459" y="78658"/>
            <a:ext cx="778796" cy="64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7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1060E9-2D44-47DA-AF2B-1E42D9CB9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4" y="623887"/>
            <a:ext cx="8115300" cy="56102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1D5E158-0F45-4FBF-99C0-C0DBC81D721C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466898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u="sng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USAF Installations (A-D)</a:t>
            </a:r>
            <a:endParaRPr lang="en-US" sz="2800" b="1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</a:endParaRP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14DBE691-6957-4C0B-8CC4-5FAE1DAD176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828"/>
            <a:ext cx="778796" cy="64351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49C7421-9008-47B8-8826-7A80D27366D8}"/>
              </a:ext>
            </a:extLst>
          </p:cNvPr>
          <p:cNvSpPr txBox="1"/>
          <p:nvPr/>
        </p:nvSpPr>
        <p:spPr>
          <a:xfrm>
            <a:off x="12517373" y="266843"/>
            <a:ext cx="5307791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Increase in Case and Death rates over last 7 days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3D32EDF-109E-41AE-962C-B68F46A98901}"/>
              </a:ext>
            </a:extLst>
          </p:cNvPr>
          <p:cNvSpPr/>
          <p:nvPr/>
        </p:nvSpPr>
        <p:spPr>
          <a:xfrm>
            <a:off x="14131471" y="1191011"/>
            <a:ext cx="872288" cy="6623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BBDB4E0-25F9-4995-A671-1E3EDD6E6911}"/>
              </a:ext>
            </a:extLst>
          </p:cNvPr>
          <p:cNvSpPr/>
          <p:nvPr/>
        </p:nvSpPr>
        <p:spPr>
          <a:xfrm>
            <a:off x="15003759" y="1191011"/>
            <a:ext cx="872288" cy="6623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520C187-2FAD-4CD1-9DF2-815966C5D1A4}"/>
              </a:ext>
            </a:extLst>
          </p:cNvPr>
          <p:cNvCxnSpPr>
            <a:cxnSpLocks/>
            <a:stCxn id="38" idx="2"/>
          </p:cNvCxnSpPr>
          <p:nvPr/>
        </p:nvCxnSpPr>
        <p:spPr>
          <a:xfrm flipH="1">
            <a:off x="14708987" y="666953"/>
            <a:ext cx="462282" cy="5788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01978CF-91C5-4F37-AE7B-957C1F150A4A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15171269" y="666953"/>
            <a:ext cx="151397" cy="5788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335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DFB3C6-C849-4224-8FA7-4B7D4713B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4200"/>
            <a:ext cx="8115300" cy="6096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92F210C-C0F2-4B25-B008-AC59A66C73E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466898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u="sng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USAF Installations (E-L)</a:t>
            </a:r>
            <a:endParaRPr lang="en-US" sz="2800" b="1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</a:endParaRP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C7C99D2B-F205-4FEB-97AA-1ADC5F7C377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828"/>
            <a:ext cx="778796" cy="6435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D06E89-FCFB-40B7-97FE-4F9E8871E0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83640"/>
            <a:ext cx="8115300" cy="54959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04146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B4E0723-56FD-4AE6-8E66-EC813BE3F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2760"/>
            <a:ext cx="8115300" cy="6096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43C055D-D1D6-4D73-8900-92A18080376F}"/>
              </a:ext>
            </a:extLst>
          </p:cNvPr>
          <p:cNvSpPr txBox="1">
            <a:spLocks/>
          </p:cNvSpPr>
          <p:nvPr/>
        </p:nvSpPr>
        <p:spPr>
          <a:xfrm>
            <a:off x="0" y="-14515"/>
            <a:ext cx="12192000" cy="466898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u="sng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USAF Installations (M-W)</a:t>
            </a:r>
            <a:endParaRPr lang="en-US" sz="2800" b="1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</a:endParaRP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82670390-9906-45CE-B2E3-A43733CAD57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828"/>
            <a:ext cx="778796" cy="64351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56CFB24-09ED-49A4-A85C-48470C0C4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82040"/>
            <a:ext cx="811530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867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43C055D-D1D6-4D73-8900-92A18080376F}"/>
              </a:ext>
            </a:extLst>
          </p:cNvPr>
          <p:cNvSpPr txBox="1">
            <a:spLocks/>
          </p:cNvSpPr>
          <p:nvPr/>
        </p:nvSpPr>
        <p:spPr>
          <a:xfrm>
            <a:off x="0" y="-14515"/>
            <a:ext cx="12192000" cy="466898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u="sng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USAF Core Missions (1 of 2)</a:t>
            </a:r>
            <a:endParaRPr lang="en-US" sz="2800" b="1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</a:endParaRP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82670390-9906-45CE-B2E3-A43733CAD57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828"/>
            <a:ext cx="778796" cy="6435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6A0C8D-F530-4800-A560-0A383B781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98" y="505726"/>
            <a:ext cx="5425440" cy="630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277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43C055D-D1D6-4D73-8900-92A18080376F}"/>
              </a:ext>
            </a:extLst>
          </p:cNvPr>
          <p:cNvSpPr txBox="1">
            <a:spLocks/>
          </p:cNvSpPr>
          <p:nvPr/>
        </p:nvSpPr>
        <p:spPr>
          <a:xfrm>
            <a:off x="0" y="-14515"/>
            <a:ext cx="12192000" cy="466898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u="sng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USAF Core Missions (2 of 2)</a:t>
            </a:r>
            <a:endParaRPr lang="en-US" sz="2800" b="1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</a:endParaRP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82670390-9906-45CE-B2E3-A43733CAD57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828"/>
            <a:ext cx="778796" cy="64351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2A89DB4-93A9-4895-AC43-85B993158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98" y="452383"/>
            <a:ext cx="5775332" cy="6405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453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2115A04-8D26-4263-8238-FEF7BCC0D6F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466898"/>
          </a:xfrm>
          <a:prstGeom prst="rect">
            <a:avLst/>
          </a:prstGeom>
          <a:solidFill>
            <a:srgbClr val="00206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u="sng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Human Supply Chain Pipeline</a:t>
            </a:r>
            <a:endParaRPr lang="en-US" sz="2800" b="1" dirty="0">
              <a:solidFill>
                <a:schemeClr val="bg1"/>
              </a:solidFill>
              <a:effectLst>
                <a:outerShdw blurRad="50800" dist="50800" dir="5400000" algn="ctr" rotWithShape="0">
                  <a:schemeClr val="tx1"/>
                </a:outerShdw>
              </a:effectLst>
            </a:endParaRP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C9AF2866-A46F-43D6-9A10-E4A394DC0C1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828"/>
            <a:ext cx="778796" cy="643511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F8662E70-F637-4B52-95F6-F3029D7D0E03}"/>
              </a:ext>
            </a:extLst>
          </p:cNvPr>
          <p:cNvGrpSpPr/>
          <p:nvPr/>
        </p:nvGrpSpPr>
        <p:grpSpPr>
          <a:xfrm rot="5400000">
            <a:off x="138283" y="1507702"/>
            <a:ext cx="3561516" cy="3786283"/>
            <a:chOff x="344202" y="219035"/>
            <a:chExt cx="3620758" cy="284560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BC3921D-5F99-482C-B030-4E1D4F4C98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44202" y="221010"/>
              <a:ext cx="3620758" cy="2806502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D2F8B60-6CC6-488F-8577-08B7497EB54E}"/>
                </a:ext>
              </a:extLst>
            </p:cNvPr>
            <p:cNvSpPr/>
            <p:nvPr/>
          </p:nvSpPr>
          <p:spPr>
            <a:xfrm>
              <a:off x="410113" y="915467"/>
              <a:ext cx="574003" cy="1628566"/>
            </a:xfrm>
            <a:prstGeom prst="rect">
              <a:avLst/>
            </a:prstGeom>
            <a:solidFill>
              <a:schemeClr val="bg1">
                <a:lumMod val="95000"/>
                <a:alpha val="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C7ED1E6-79B1-4833-842F-636068AE6611}"/>
                </a:ext>
              </a:extLst>
            </p:cNvPr>
            <p:cNvSpPr/>
            <p:nvPr/>
          </p:nvSpPr>
          <p:spPr>
            <a:xfrm>
              <a:off x="1188909" y="808676"/>
              <a:ext cx="489350" cy="1802102"/>
            </a:xfrm>
            <a:prstGeom prst="rect">
              <a:avLst/>
            </a:prstGeom>
            <a:solidFill>
              <a:schemeClr val="bg1">
                <a:lumMod val="95000"/>
                <a:alpha val="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7B59937-D825-4D24-BAC9-2FD63DAA1B76}"/>
                </a:ext>
              </a:extLst>
            </p:cNvPr>
            <p:cNvSpPr/>
            <p:nvPr/>
          </p:nvSpPr>
          <p:spPr>
            <a:xfrm>
              <a:off x="1931888" y="219035"/>
              <a:ext cx="493910" cy="1837763"/>
            </a:xfrm>
            <a:prstGeom prst="rect">
              <a:avLst/>
            </a:prstGeom>
            <a:solidFill>
              <a:schemeClr val="bg1">
                <a:lumMod val="95000"/>
                <a:alpha val="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6BC6219-0702-4A8D-BAFF-42CD8A10F78E}"/>
                </a:ext>
              </a:extLst>
            </p:cNvPr>
            <p:cNvSpPr/>
            <p:nvPr/>
          </p:nvSpPr>
          <p:spPr>
            <a:xfrm>
              <a:off x="2643106" y="555046"/>
              <a:ext cx="493910" cy="934424"/>
            </a:xfrm>
            <a:prstGeom prst="rect">
              <a:avLst/>
            </a:prstGeom>
            <a:solidFill>
              <a:schemeClr val="bg1">
                <a:lumMod val="95000"/>
                <a:alpha val="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792D036-9208-48F7-A4B1-A052399E87A1}"/>
                </a:ext>
              </a:extLst>
            </p:cNvPr>
            <p:cNvSpPr/>
            <p:nvPr/>
          </p:nvSpPr>
          <p:spPr>
            <a:xfrm>
              <a:off x="3354324" y="687908"/>
              <a:ext cx="610636" cy="2376732"/>
            </a:xfrm>
            <a:prstGeom prst="rect">
              <a:avLst/>
            </a:prstGeom>
            <a:solidFill>
              <a:schemeClr val="bg1">
                <a:lumMod val="95000"/>
                <a:alpha val="6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AD8E6D2-1864-4C48-971D-680AEEA414AE}"/>
              </a:ext>
            </a:extLst>
          </p:cNvPr>
          <p:cNvSpPr txBox="1"/>
          <p:nvPr/>
        </p:nvSpPr>
        <p:spPr>
          <a:xfrm>
            <a:off x="2074222" y="2032234"/>
            <a:ext cx="984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Accession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2FCE16-7BB2-4A18-A106-DE9005DBBA2B}"/>
              </a:ext>
            </a:extLst>
          </p:cNvPr>
          <p:cNvSpPr txBox="1"/>
          <p:nvPr/>
        </p:nvSpPr>
        <p:spPr>
          <a:xfrm>
            <a:off x="2309746" y="2692898"/>
            <a:ext cx="984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Tech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E4C3D1-9654-4627-AB87-34BA25A943CC}"/>
              </a:ext>
            </a:extLst>
          </p:cNvPr>
          <p:cNvSpPr txBox="1"/>
          <p:nvPr/>
        </p:nvSpPr>
        <p:spPr>
          <a:xfrm>
            <a:off x="3094012" y="3428062"/>
            <a:ext cx="984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Tech 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48A253-84E0-40C2-913B-76D78215167F}"/>
              </a:ext>
            </a:extLst>
          </p:cNvPr>
          <p:cNvSpPr txBox="1"/>
          <p:nvPr/>
        </p:nvSpPr>
        <p:spPr>
          <a:xfrm>
            <a:off x="2673004" y="4150387"/>
            <a:ext cx="984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Tech 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134172-9CE3-4C2C-BE2A-E457FD5557F4}"/>
              </a:ext>
            </a:extLst>
          </p:cNvPr>
          <p:cNvSpPr txBox="1"/>
          <p:nvPr/>
        </p:nvSpPr>
        <p:spPr>
          <a:xfrm>
            <a:off x="2274061" y="4929342"/>
            <a:ext cx="984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Operational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35EA1FBC-E926-46EC-BDF8-4C2BF0286A50}"/>
              </a:ext>
            </a:extLst>
          </p:cNvPr>
          <p:cNvSpPr/>
          <p:nvPr/>
        </p:nvSpPr>
        <p:spPr>
          <a:xfrm>
            <a:off x="3258168" y="4370917"/>
            <a:ext cx="958581" cy="1341810"/>
          </a:xfrm>
          <a:prstGeom prst="leftBrace">
            <a:avLst>
              <a:gd name="adj1" fmla="val 8333"/>
              <a:gd name="adj2" fmla="val 3795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B86C0768-5112-41BE-8AAA-586B1CF499A6}"/>
              </a:ext>
            </a:extLst>
          </p:cNvPr>
          <p:cNvSpPr/>
          <p:nvPr/>
        </p:nvSpPr>
        <p:spPr>
          <a:xfrm>
            <a:off x="3404242" y="3965599"/>
            <a:ext cx="812507" cy="368641"/>
          </a:xfrm>
          <a:prstGeom prst="leftBrace">
            <a:avLst>
              <a:gd name="adj1" fmla="val 8333"/>
              <a:gd name="adj2" fmla="val 4724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FF3C398D-288B-4875-8CF7-790239E241B2}"/>
              </a:ext>
            </a:extLst>
          </p:cNvPr>
          <p:cNvSpPr/>
          <p:nvPr/>
        </p:nvSpPr>
        <p:spPr>
          <a:xfrm>
            <a:off x="3839515" y="3017519"/>
            <a:ext cx="407941" cy="908687"/>
          </a:xfrm>
          <a:prstGeom prst="leftBrace">
            <a:avLst>
              <a:gd name="adj1" fmla="val 8333"/>
              <a:gd name="adj2" fmla="val 4302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ADFECA05-7547-41AF-93DC-9FF58E905D4F}"/>
              </a:ext>
            </a:extLst>
          </p:cNvPr>
          <p:cNvSpPr/>
          <p:nvPr/>
        </p:nvSpPr>
        <p:spPr>
          <a:xfrm>
            <a:off x="2924675" y="1676400"/>
            <a:ext cx="1322782" cy="539848"/>
          </a:xfrm>
          <a:prstGeom prst="leftBrace">
            <a:avLst>
              <a:gd name="adj1" fmla="val 8333"/>
              <a:gd name="adj2" fmla="val 4381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B44DE7-9F65-4B0D-89AD-96A37E07A613}"/>
              </a:ext>
            </a:extLst>
          </p:cNvPr>
          <p:cNvSpPr txBox="1"/>
          <p:nvPr/>
        </p:nvSpPr>
        <p:spPr>
          <a:xfrm>
            <a:off x="323526" y="940577"/>
            <a:ext cx="2019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Nuclear Surety Training Pipeline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A90796-C9CA-4063-A6D3-C428DC9DE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6603" y="1097698"/>
            <a:ext cx="7749941" cy="4615029"/>
          </a:xfrm>
          <a:prstGeom prst="rect">
            <a:avLst/>
          </a:prstGeom>
        </p:spPr>
      </p:pic>
      <p:sp>
        <p:nvSpPr>
          <p:cNvPr id="25" name="Left Brace 24">
            <a:extLst>
              <a:ext uri="{FF2B5EF4-FFF2-40B4-BE49-F238E27FC236}">
                <a16:creationId xmlns:a16="http://schemas.microsoft.com/office/drawing/2014/main" id="{E0E3C700-4584-4E70-85B1-039A546ED0E3}"/>
              </a:ext>
            </a:extLst>
          </p:cNvPr>
          <p:cNvSpPr/>
          <p:nvPr/>
        </p:nvSpPr>
        <p:spPr>
          <a:xfrm>
            <a:off x="3097475" y="2234013"/>
            <a:ext cx="1119273" cy="734028"/>
          </a:xfrm>
          <a:prstGeom prst="leftBrace">
            <a:avLst>
              <a:gd name="adj1" fmla="val 8333"/>
              <a:gd name="adj2" fmla="val 6042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34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1292</TotalTime>
  <Words>67</Words>
  <Application>Microsoft Office PowerPoint</Application>
  <PresentationFormat>Widescreen</PresentationFormat>
  <Paragraphs>15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Microsoft Excel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Crivellaro</dc:creator>
  <cp:lastModifiedBy>Jeff Crivellaro</cp:lastModifiedBy>
  <cp:revision>60</cp:revision>
  <dcterms:created xsi:type="dcterms:W3CDTF">2020-04-25T00:59:17Z</dcterms:created>
  <dcterms:modified xsi:type="dcterms:W3CDTF">2020-05-24T22:30:31Z</dcterms:modified>
</cp:coreProperties>
</file>